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2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0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8855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64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394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4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49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5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9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2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5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2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9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7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20318-D855-4F53-9D5F-CCF63F9F8706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7DBFD4-6434-4D7B-9253-0B5DDD9F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0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7" name="Group 1086">
            <a:extLst>
              <a:ext uri="{FF2B5EF4-FFF2-40B4-BE49-F238E27FC236}">
                <a16:creationId xmlns:a16="http://schemas.microsoft.com/office/drawing/2014/main" id="{D6280969-F024-466D-A1DB-4F848C51D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88" name="Straight Connector 1087">
              <a:extLst>
                <a:ext uri="{FF2B5EF4-FFF2-40B4-BE49-F238E27FC236}">
                  <a16:creationId xmlns:a16="http://schemas.microsoft.com/office/drawing/2014/main" id="{63FDD802-E6D8-4979-A1B9-BA705AE4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9" name="Straight Connector 1088">
              <a:extLst>
                <a:ext uri="{FF2B5EF4-FFF2-40B4-BE49-F238E27FC236}">
                  <a16:creationId xmlns:a16="http://schemas.microsoft.com/office/drawing/2014/main" id="{BDE509DD-4B76-45F0-8144-02F1D7E1A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0" name="Rectangle 23">
              <a:extLst>
                <a:ext uri="{FF2B5EF4-FFF2-40B4-BE49-F238E27FC236}">
                  <a16:creationId xmlns:a16="http://schemas.microsoft.com/office/drawing/2014/main" id="{FEAEFD53-0220-48B1-9EA8-3EAE151E8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1" name="Rectangle 25">
              <a:extLst>
                <a:ext uri="{FF2B5EF4-FFF2-40B4-BE49-F238E27FC236}">
                  <a16:creationId xmlns:a16="http://schemas.microsoft.com/office/drawing/2014/main" id="{92E7FABD-916D-4FF9-B5F3-44E53AFD39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2" name="Isosceles Triangle 1091">
              <a:extLst>
                <a:ext uri="{FF2B5EF4-FFF2-40B4-BE49-F238E27FC236}">
                  <a16:creationId xmlns:a16="http://schemas.microsoft.com/office/drawing/2014/main" id="{826F9772-AEFE-4C6D-82B6-1207069B8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3" name="Rectangle 27">
              <a:extLst>
                <a:ext uri="{FF2B5EF4-FFF2-40B4-BE49-F238E27FC236}">
                  <a16:creationId xmlns:a16="http://schemas.microsoft.com/office/drawing/2014/main" id="{ACFBF3A9-B76A-4B4B-B6D7-CA4651F5C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4" name="Rectangle 28">
              <a:extLst>
                <a:ext uri="{FF2B5EF4-FFF2-40B4-BE49-F238E27FC236}">
                  <a16:creationId xmlns:a16="http://schemas.microsoft.com/office/drawing/2014/main" id="{BF0FAA0A-B682-4A83-BDD8-BCE0AB41C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5" name="Rectangle 29">
              <a:extLst>
                <a:ext uri="{FF2B5EF4-FFF2-40B4-BE49-F238E27FC236}">
                  <a16:creationId xmlns:a16="http://schemas.microsoft.com/office/drawing/2014/main" id="{7874A013-E5E2-4AE1-8E93-029A2B41E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6" name="Isosceles Triangle 1095">
              <a:extLst>
                <a:ext uri="{FF2B5EF4-FFF2-40B4-BE49-F238E27FC236}">
                  <a16:creationId xmlns:a16="http://schemas.microsoft.com/office/drawing/2014/main" id="{4355329E-E608-4F7A-B4EF-8FEF07D75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97" name="Isosceles Triangle 1096">
              <a:extLst>
                <a:ext uri="{FF2B5EF4-FFF2-40B4-BE49-F238E27FC236}">
                  <a16:creationId xmlns:a16="http://schemas.microsoft.com/office/drawing/2014/main" id="{53D9BFDF-B250-44FF-9BD7-C204EFBF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1099" name="Rectangle 1098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01" name="Rectangle 1100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3" name="Straight Connector 1102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5" name="Straight Connector 1104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7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09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11" name="Isosceles Triangle 1110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13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15" name="Isosceles Triangle 1114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17" name="Freeform: Shape 1116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C9CD63B-8125-2EB3-A789-4AB89254A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831" y="145690"/>
            <a:ext cx="4512989" cy="1511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Foothills NCAPHNA Schedule 2026</a:t>
            </a:r>
          </a:p>
        </p:txBody>
      </p:sp>
      <p:pic>
        <p:nvPicPr>
          <p:cNvPr id="1034" name="Picture 10" descr="Free Calendar Cartoon Cliparts, Download Free Calendar Cartoon Cliparts ...">
            <a:extLst>
              <a:ext uri="{FF2B5EF4-FFF2-40B4-BE49-F238E27FC236}">
                <a16:creationId xmlns:a16="http://schemas.microsoft.com/office/drawing/2014/main" id="{752F0B54-99AE-59B2-5228-3FCC1B200CE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04" b="-2"/>
          <a:stretch/>
        </p:blipFill>
        <p:spPr bwMode="auto">
          <a:xfrm>
            <a:off x="757251" y="1777729"/>
            <a:ext cx="3856774" cy="339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BBC2B-F3BF-EB4B-1098-64D230495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782" y="1524000"/>
            <a:ext cx="5601703" cy="5013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algn="ctr"/>
            <a:r>
              <a:rPr lang="en-US" sz="2000" b="1" dirty="0">
                <a:solidFill>
                  <a:schemeClr val="bg1"/>
                </a:solidFill>
              </a:rPr>
              <a:t>Hybrid Options for Select Meetings</a:t>
            </a:r>
          </a:p>
          <a:p>
            <a:pPr marL="0" algn="ctr"/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</a:rPr>
              <a:t>Meeting Dates / Time</a:t>
            </a:r>
          </a:p>
          <a:p>
            <a:pPr marL="0"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May 11, 10-11am</a:t>
            </a:r>
          </a:p>
          <a:p>
            <a:pPr marL="0" algn="ctr"/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Hybrid Location: Caldwell County Health Department 2nd floor</a:t>
            </a:r>
          </a:p>
          <a:p>
            <a:pPr marL="0" algn="ctr"/>
            <a:endParaRPr lang="en-US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algn="ctr"/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</a:rPr>
              <a:t>Virtual Link</a:t>
            </a:r>
          </a:p>
          <a:p>
            <a:pPr marL="0" algn="ctr"/>
            <a:endParaRPr lang="en-US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812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28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Foothills NCAPHNA Schedule 2026</vt:lpstr>
    </vt:vector>
  </TitlesOfParts>
  <Company>Gaston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 Harmon</dc:creator>
  <cp:lastModifiedBy>Maegan Trull</cp:lastModifiedBy>
  <cp:revision>4</cp:revision>
  <dcterms:created xsi:type="dcterms:W3CDTF">2025-04-11T14:14:43Z</dcterms:created>
  <dcterms:modified xsi:type="dcterms:W3CDTF">2026-03-22T12:14:50Z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2025-04-14T16:29:50Z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c9d42fa0-b999-4073-a2a6-25a5e1907c27</vt:lpwstr>
  </property>
  <property fmtid="{D5CDD505-2E9C-101B-9397-08002B2CF9AE}" pid="7" name="MSIP_Label_defa4170-0d19-0005-0004-bc88714345d2_ActionId">
    <vt:lpwstr>42bdc814-04e0-4f36-bbe0-a2e53c0c079f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